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61" r:id="rId4"/>
    <p:sldId id="258" r:id="rId5"/>
    <p:sldId id="259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29AA8B-DD19-2244-B48B-D0C8DD214E8B}" type="datetimeFigureOut">
              <a:rPr lang="en-US" smtClean="0"/>
              <a:t>6/4/20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9EEFEE-F375-0B41-9756-9AF3964D3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765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EEFEE-F375-0B41-9756-9AF3964D33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301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EEFEE-F375-0B41-9756-9AF3964D33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87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9EEFEE-F375-0B41-9756-9AF3964D33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60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CE292-E27C-2940-9001-D7F686D3E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BB25AD-7F83-EA47-B3C7-75499F2CEA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53E0B-BF52-DF45-91C7-124105DC2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15649-0492-774D-B816-9C739DC20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B253A-70DC-7C4F-BDC2-7B8947E16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59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29A4C-F7AD-0043-A9D9-CEDDE1675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38B0F5-DB52-214D-811B-E9553FC61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235D7-7AC0-B446-AD8B-4824E43CC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05A6A-48A2-5241-8722-8EF1C2004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5D727-A70C-F847-A00D-0754D71C9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35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A000A1-20E8-9E4F-BFEA-CE1CB82364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387C64-BD56-9641-AB8B-C391DD002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B3878-CDCA-0C4A-8BA8-1D2DB615C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541BB-DC21-8F44-9971-433CA9AFC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A5D83-FA64-5440-8234-612D01625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84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9B63-49F3-504A-9C37-BD9608234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36780-E78D-644F-BD3F-389E6B0EC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0F309-4D7B-FA4B-BCA8-57BC43FD0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CC519-FD7A-9F4C-8A7A-6B524F827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05A79-BE87-F341-916A-2218AD2DD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249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1AC13-2AD4-FC49-95D7-FE2D4088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E361D-36E9-B74F-B190-17160C36A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C4EC3-9584-604C-A91C-311B8F03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8CFA7-0595-594A-B8BA-170A0ACD5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717B6-5472-2E4B-A1FA-93982C29B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0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DEA10-FA42-4D4E-99C2-9A660336E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A6EE7-7C52-F243-9FB7-7FD6CE0B2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84436C-762D-6E4E-9797-5D380C962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740B2-D4ED-7D40-825D-DE7050561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B8C1C-8E8B-1E4B-8321-D44B32A05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A41938-C3DF-594D-875C-0C16E2261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32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6D579-E121-8F48-99FE-8457034EB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61FC3-ACD7-A941-9BB1-7E4238863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8CD74F-1268-8242-8191-145849E70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67099E-D71C-674E-9856-DC8F3032AE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D661E2-DFB0-D941-93F8-F4EBF6EB8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20B070-CD8C-B346-98FF-01AE61EC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A58516-A3DA-824F-A688-5A77E0FB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E579E8-487A-D348-B1EB-8A8C47BD3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16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C1F37-4CDF-5246-852C-114E1BA64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3C117D-B8FD-8448-BFA3-DC3E65AB9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C048D-0585-CD4B-AD7B-C67F59B5F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8B039D-3746-944F-AAD2-EFBBAEBD5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999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5BBD3A-07FD-BF48-BD84-84610BEA1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10A0D9-2FDC-B64B-B9B2-972A3C358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A6005-4F72-7743-AA48-9A2C3B3FD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398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D1BCC-5709-454A-896A-13444A57B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727D4-A976-3645-A475-27FC7130C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0E16E6-DF00-DC4D-9BEC-9E98AF866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FC7BF8-7104-0F4F-8733-0DAC75108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4F664F-4E9E-3548-A2BC-4F7FB1E73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14463-714B-8445-A3C2-B93B8752D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556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1EB55-1712-8447-BBD2-D1B7AC617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6757CC-8139-3F45-987F-FC90C18DD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72400-2FFF-8F45-A530-632782856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67A203-D2E5-B74C-88FE-3D63E0A95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5E505A-DFAB-F540-B686-2B5267D4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48BD1-D1E5-6246-BE90-F1A53C4F3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24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F5E240-43C1-FD4C-98FB-8E0DE9300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D8CC04-0D31-7545-897F-D6E660DDEA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84DA7-B888-E547-9E8A-5D3751DD26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82F5B-4C43-B347-80CB-1F7477F67E06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DE6F1-6228-5947-8202-1164FF8AF2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AF72C-8489-2B4B-B156-F0EFBA0226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128D5-39A1-D140-8D8D-A79EE075D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97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kallista2000.github.io/Quarantips3/gallery.htm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kallista2000.github.io/Quarantips3/contactus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DD24D-3319-A440-AC29-EDC1369C84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DD9C13-661C-2F46-ACB2-89CB45AF8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5824" y="6088061"/>
            <a:ext cx="10420352" cy="628651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https://kallista2000.github.io/Quarantips3/gallery.html</a:t>
            </a:r>
            <a:r>
              <a:rPr lang="en-GB" dirty="0"/>
              <a:t>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4F61EC-647F-CF4E-9CC8-A1E153E3C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5" y="-467520"/>
            <a:ext cx="10306050" cy="644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77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EB16A0-451A-984D-A0F5-C1A6BB10CB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95002" y="-92848"/>
            <a:ext cx="5518563" cy="7043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4F386A-F277-E44D-924A-D5813497A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2883" y="1987547"/>
            <a:ext cx="6891151" cy="392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AEC58E-355D-944A-AE68-09EF60A8B0A0}"/>
              </a:ext>
            </a:extLst>
          </p:cNvPr>
          <p:cNvSpPr txBox="1"/>
          <p:nvPr/>
        </p:nvSpPr>
        <p:spPr>
          <a:xfrm>
            <a:off x="7208322" y="768180"/>
            <a:ext cx="3491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 code for gallery page:</a:t>
            </a:r>
          </a:p>
        </p:txBody>
      </p:sp>
    </p:spTree>
    <p:extLst>
      <p:ext uri="{BB962C8B-B14F-4D97-AF65-F5344CB8AC3E}">
        <p14:creationId xmlns:p14="http://schemas.microsoft.com/office/powerpoint/2010/main" val="931999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D513-0C93-CD46-BD61-82EAAF863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32CE4B4-A1BB-B94F-AB95-B2F63C38F3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28587" y="314325"/>
            <a:ext cx="6118675" cy="62293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5958EE-CED6-4B4A-8036-72C593466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0088" y="312825"/>
            <a:ext cx="6491288" cy="624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925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B22E1-A039-344C-84BF-A3B4E6370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6315074"/>
            <a:ext cx="10515600" cy="376238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hlinkClick r:id="rId2"/>
              </a:rPr>
              <a:t>https://kallista2000.github.io/Quarantips3/contactus.html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27435A-D8BF-0C41-B754-6A29A7943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075" y="166688"/>
            <a:ext cx="7887847" cy="605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391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733E0-8002-B74F-97E6-B6233CC0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0D70B6-283C-4843-8FE3-06C32B1DE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4463" y="523081"/>
            <a:ext cx="9883074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98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733E0-8002-B74F-97E6-B6233CC0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833961-9FBB-E74E-8491-435B9490B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0147" y="291496"/>
            <a:ext cx="7731706" cy="627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904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38</Words>
  <Application>Microsoft Macintosh PowerPoint</Application>
  <PresentationFormat>Widescreen</PresentationFormat>
  <Paragraphs>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Kallista Lawson-Tovey [ee19kelt]</dc:creator>
  <cp:lastModifiedBy>Kallista Lawson-Tovey [ee19kelt]</cp:lastModifiedBy>
  <cp:revision>7</cp:revision>
  <dcterms:created xsi:type="dcterms:W3CDTF">2020-06-04T14:51:55Z</dcterms:created>
  <dcterms:modified xsi:type="dcterms:W3CDTF">2020-06-04T15:14:44Z</dcterms:modified>
</cp:coreProperties>
</file>

<file path=docProps/thumbnail.jpeg>
</file>